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3"/>
  </p:notesMasterIdLst>
  <p:sldIdLst>
    <p:sldId id="256" r:id="rId2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C3"/>
    <a:srgbClr val="FF7E7D"/>
    <a:srgbClr val="7F7F7F"/>
    <a:srgbClr val="F0D57E"/>
    <a:srgbClr val="BCBCBC"/>
    <a:srgbClr val="8A2BE2"/>
    <a:srgbClr val="D6CBCF"/>
    <a:srgbClr val="000000"/>
    <a:srgbClr val="909090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359"/>
    <p:restoredTop sz="96238"/>
  </p:normalViewPr>
  <p:slideViewPr>
    <p:cSldViewPr snapToGrid="0" snapToObjects="1">
      <p:cViewPr varScale="1">
        <p:scale>
          <a:sx n="99" d="100"/>
          <a:sy n="99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B860A-9A1A-144A-96A5-5B32CEA06BBF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39E6F-7F83-3B47-BE9D-A51250E86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1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1pPr>
    <a:lvl2pPr marL="607939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2pPr>
    <a:lvl3pPr marL="1215878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3pPr>
    <a:lvl4pPr marL="1823817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4pPr>
    <a:lvl5pPr marL="2431755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5pPr>
    <a:lvl6pPr marL="3039694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6pPr>
    <a:lvl7pPr marL="3647633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7pPr>
    <a:lvl8pPr marL="4255572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8pPr>
    <a:lvl9pPr marL="4863511" algn="l" defTabSz="1215878" rtl="0" eaLnBrk="1" latinLnBrk="0" hangingPunct="1">
      <a:defRPr sz="15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9E6F-7F83-3B47-BE9D-A51250E86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7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4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7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3DD94-EF7D-4B46-90DA-1D86C84E35B6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3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map&#10;&#10;Description automatically generated">
            <a:extLst>
              <a:ext uri="{FF2B5EF4-FFF2-40B4-BE49-F238E27FC236}">
                <a16:creationId xmlns:a16="http://schemas.microsoft.com/office/drawing/2014/main" id="{DEE73B43-2FDE-8AF5-1181-3ED51FE48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" t="1014" r="2322" b="1014"/>
          <a:stretch/>
        </p:blipFill>
        <p:spPr>
          <a:xfrm>
            <a:off x="222301" y="9625"/>
            <a:ext cx="5215885" cy="5375082"/>
          </a:xfrm>
          <a:prstGeom prst="rect">
            <a:avLst/>
          </a:prstGeom>
        </p:spPr>
      </p:pic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2D3F0D26-75B5-4DDA-6824-D5634148E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173" r="4528" b="2029"/>
          <a:stretch/>
        </p:blipFill>
        <p:spPr>
          <a:xfrm>
            <a:off x="5559050" y="128895"/>
            <a:ext cx="5215884" cy="5255812"/>
          </a:xfrm>
          <a:prstGeom prst="rect">
            <a:avLst/>
          </a:prstGeom>
        </p:spPr>
      </p:pic>
      <p:pic>
        <p:nvPicPr>
          <p:cNvPr id="32" name="Picture 31" descr="Map&#10;&#10;Description automatically generated">
            <a:extLst>
              <a:ext uri="{FF2B5EF4-FFF2-40B4-BE49-F238E27FC236}">
                <a16:creationId xmlns:a16="http://schemas.microsoft.com/office/drawing/2014/main" id="{F0AA4879-28D0-E35E-7FE8-B8071ABB7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4" t="2029" r="1046" b="2173"/>
          <a:stretch/>
        </p:blipFill>
        <p:spPr>
          <a:xfrm>
            <a:off x="212673" y="5561032"/>
            <a:ext cx="5196638" cy="5255812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A83BB456-69FE-F2B9-8D6B-1ADB21DDAE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5" t="308" r="3217" b="2175"/>
          <a:stretch/>
        </p:blipFill>
        <p:spPr>
          <a:xfrm>
            <a:off x="5578301" y="5551407"/>
            <a:ext cx="5196634" cy="53502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3888C-2F55-AA47-9878-01539B6689A7}"/>
              </a:ext>
            </a:extLst>
          </p:cNvPr>
          <p:cNvSpPr/>
          <p:nvPr/>
        </p:nvSpPr>
        <p:spPr>
          <a:xfrm>
            <a:off x="243504" y="9568206"/>
            <a:ext cx="1740591" cy="1366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10D5F-6530-0745-9A50-4018DDE22C63}"/>
              </a:ext>
            </a:extLst>
          </p:cNvPr>
          <p:cNvSpPr>
            <a:spLocks noChangeAspect="1"/>
          </p:cNvSpPr>
          <p:nvPr/>
        </p:nvSpPr>
        <p:spPr>
          <a:xfrm>
            <a:off x="401787" y="9833640"/>
            <a:ext cx="183593" cy="182880"/>
          </a:xfrm>
          <a:prstGeom prst="rect">
            <a:avLst/>
          </a:prstGeom>
          <a:solidFill>
            <a:srgbClr val="FF7E7D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D7AD1-3014-FC48-84F2-9D6CC90029C0}"/>
              </a:ext>
            </a:extLst>
          </p:cNvPr>
          <p:cNvSpPr>
            <a:spLocks noChangeAspect="1"/>
          </p:cNvSpPr>
          <p:nvPr/>
        </p:nvSpPr>
        <p:spPr>
          <a:xfrm>
            <a:off x="401786" y="10055976"/>
            <a:ext cx="183593" cy="182880"/>
          </a:xfrm>
          <a:prstGeom prst="rect">
            <a:avLst/>
          </a:prstGeom>
          <a:solidFill>
            <a:srgbClr val="FFE5C3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3E31B-D8BB-6642-876D-4D92FD8776B6}"/>
              </a:ext>
            </a:extLst>
          </p:cNvPr>
          <p:cNvSpPr txBox="1"/>
          <p:nvPr/>
        </p:nvSpPr>
        <p:spPr>
          <a:xfrm>
            <a:off x="551771" y="9785585"/>
            <a:ext cx="189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Burn areas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4E4615-11BD-9B47-8B20-71E62D1BF861}"/>
              </a:ext>
            </a:extLst>
          </p:cNvPr>
          <p:cNvSpPr txBox="1"/>
          <p:nvPr/>
        </p:nvSpPr>
        <p:spPr>
          <a:xfrm>
            <a:off x="327602" y="10355897"/>
            <a:ext cx="3294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✕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5B87F-4A11-9E45-9196-0E2F9E80D298}"/>
              </a:ext>
            </a:extLst>
          </p:cNvPr>
          <p:cNvSpPr txBox="1"/>
          <p:nvPr/>
        </p:nvSpPr>
        <p:spPr>
          <a:xfrm>
            <a:off x="327602" y="10567373"/>
            <a:ext cx="3294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✕</a:t>
            </a:r>
            <a:endParaRPr lang="en-US" sz="1500" dirty="0">
              <a:solidFill>
                <a:srgbClr val="7F7F7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A95FCE-7516-434C-BAD3-C2E68280076D}"/>
              </a:ext>
            </a:extLst>
          </p:cNvPr>
          <p:cNvSpPr txBox="1"/>
          <p:nvPr/>
        </p:nvSpPr>
        <p:spPr>
          <a:xfrm>
            <a:off x="550276" y="10021095"/>
            <a:ext cx="1853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1 km buffer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557A88-864B-3946-9E48-7D61A71045B6}"/>
              </a:ext>
            </a:extLst>
          </p:cNvPr>
          <p:cNvSpPr txBox="1"/>
          <p:nvPr/>
        </p:nvSpPr>
        <p:spPr>
          <a:xfrm>
            <a:off x="551593" y="10601738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Other nearby wells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DDB8C9-FF23-2490-0C01-31BB5DD97638}"/>
              </a:ext>
            </a:extLst>
          </p:cNvPr>
          <p:cNvSpPr txBox="1"/>
          <p:nvPr/>
        </p:nvSpPr>
        <p:spPr>
          <a:xfrm>
            <a:off x="551959" y="10382772"/>
            <a:ext cx="1481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Wells in burn areas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78DC7-9DEC-6965-815D-8C2AD24D07EA}"/>
              </a:ext>
            </a:extLst>
          </p:cNvPr>
          <p:cNvSpPr txBox="1"/>
          <p:nvPr/>
        </p:nvSpPr>
        <p:spPr>
          <a:xfrm>
            <a:off x="252776" y="53215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5D593C-7FFD-0B34-008F-9B665896B819}"/>
              </a:ext>
            </a:extLst>
          </p:cNvPr>
          <p:cNvSpPr txBox="1"/>
          <p:nvPr/>
        </p:nvSpPr>
        <p:spPr>
          <a:xfrm>
            <a:off x="10449131" y="53215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0F9F55-D1DA-839A-7BDE-6700E099213A}"/>
              </a:ext>
            </a:extLst>
          </p:cNvPr>
          <p:cNvSpPr txBox="1"/>
          <p:nvPr/>
        </p:nvSpPr>
        <p:spPr>
          <a:xfrm>
            <a:off x="256680" y="5560423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B45E7B-CEF7-4F1E-C0C1-0F39443E3793}"/>
              </a:ext>
            </a:extLst>
          </p:cNvPr>
          <p:cNvSpPr txBox="1"/>
          <p:nvPr/>
        </p:nvSpPr>
        <p:spPr>
          <a:xfrm>
            <a:off x="10449131" y="5560423"/>
            <a:ext cx="523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Medium" panose="02000503020000020003" pitchFamily="2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772B8-826B-54AB-3F40-FBEF35A66FBE}"/>
              </a:ext>
            </a:extLst>
          </p:cNvPr>
          <p:cNvSpPr>
            <a:spLocks/>
          </p:cNvSpPr>
          <p:nvPr/>
        </p:nvSpPr>
        <p:spPr>
          <a:xfrm>
            <a:off x="241550" y="38500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F79334-8DBA-3D40-46B0-02EC237C1BFA}"/>
              </a:ext>
            </a:extLst>
          </p:cNvPr>
          <p:cNvSpPr>
            <a:spLocks/>
          </p:cNvSpPr>
          <p:nvPr/>
        </p:nvSpPr>
        <p:spPr>
          <a:xfrm>
            <a:off x="5549672" y="38500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C9FCAB-7B3B-ACB1-60CD-F41E7EB61C2B}"/>
              </a:ext>
            </a:extLst>
          </p:cNvPr>
          <p:cNvSpPr>
            <a:spLocks/>
          </p:cNvSpPr>
          <p:nvPr/>
        </p:nvSpPr>
        <p:spPr>
          <a:xfrm>
            <a:off x="5559049" y="5542354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73FE8B-5FA1-CB76-EFC3-0533870ACBF1}"/>
              </a:ext>
            </a:extLst>
          </p:cNvPr>
          <p:cNvSpPr>
            <a:spLocks/>
          </p:cNvSpPr>
          <p:nvPr/>
        </p:nvSpPr>
        <p:spPr>
          <a:xfrm>
            <a:off x="241549" y="5542354"/>
            <a:ext cx="5215885" cy="5394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EE7A9F-EEB4-D27D-E22D-AFCDEF54D172}"/>
              </a:ext>
            </a:extLst>
          </p:cNvPr>
          <p:cNvSpPr txBox="1"/>
          <p:nvPr/>
        </p:nvSpPr>
        <p:spPr>
          <a:xfrm>
            <a:off x="241548" y="9591879"/>
            <a:ext cx="1740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  <a:cs typeface="Arial" panose="020B0604020202020204" pitchFamily="34" charset="0"/>
              </a:rPr>
              <a:t>Wildfires</a:t>
            </a:r>
          </a:p>
        </p:txBody>
      </p:sp>
    </p:spTree>
    <p:extLst>
      <p:ext uri="{BB962C8B-B14F-4D97-AF65-F5344CB8AC3E}">
        <p14:creationId xmlns:p14="http://schemas.microsoft.com/office/powerpoint/2010/main" val="325563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20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Avenir Medium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J.X. Gonzalez</dc:creator>
  <cp:lastModifiedBy>David Gonzalez</cp:lastModifiedBy>
  <cp:revision>153</cp:revision>
  <dcterms:created xsi:type="dcterms:W3CDTF">2020-05-06T18:56:19Z</dcterms:created>
  <dcterms:modified xsi:type="dcterms:W3CDTF">2023-05-06T00:02:36Z</dcterms:modified>
</cp:coreProperties>
</file>